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9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4" r:id="rId27"/>
    <p:sldId id="285" r:id="rId28"/>
    <p:sldId id="286" r:id="rId29"/>
    <p:sldId id="287" r:id="rId30"/>
    <p:sldId id="289" r:id="rId31"/>
  </p:sldIdLst>
  <p:sldSz cx="12192000" cy="6858000"/>
  <p:notesSz cx="7559675" cy="10691813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2F4BA-D6A4-491E-841A-4D9AD693D389}" type="datetimeFigureOut">
              <a:rPr lang="ro-RO" smtClean="0"/>
              <a:t>28.01.2021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2A029-7B9F-459B-A2A0-69DEE9D386E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81879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o-RO" smtClean="0"/>
              <a:t>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608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Dreptunghi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ă liberă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ă liberă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Dreptunghi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ă liberă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ă liberă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ă liberă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ă liberă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ă liberă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ă liberă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ă liberă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ă liberă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ă liberă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ă liberă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ă liberă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ă liberă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ă liberă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ă liberă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ă liberă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ă liberă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ă liberă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ă liberă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ă liberă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ă liberă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ă liberă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ă liberă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ă liberă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ă liberă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Dreptunghi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ă liberă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ă liberă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ă liberă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ă liberă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ă liberă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ă liberă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ă liberă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ă liberă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ă liberă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ă liberă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ă liberă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Dreptunghi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ă liberă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ă liberă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ă liberă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ă liberă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ă liberă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ă liberă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ă liberă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ă liberă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ă liberă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ă liberă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ă liberă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ă liberă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ă liberă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o-RO" noProof="0"/>
              <a:t>Faceți clic pentru a edita stilul de subtitlu coordonator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C934221-606A-459F-86CC-8195AE0B83CB}" type="datetime1">
              <a:rPr lang="ro-RO" noProof="0" smtClean="0"/>
              <a:t>28.01.2021</a:t>
            </a:fld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399034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o-R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o-RO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o-RO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Faceți clic pentru a edita stilul de titlu coordonator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2D2F449-BBBD-404B-B868-FB793E5D1B1C}" type="datetime">
              <a:rPr lang="ro-RO" sz="1200" b="0" strike="noStrike" spc="-1">
                <a:solidFill>
                  <a:srgbClr val="8B8B8B"/>
                </a:solidFill>
                <a:latin typeface="Calibri"/>
              </a:rPr>
              <a:t>28.01.2021</a:t>
            </a:fld>
            <a:endParaRPr lang="ro-RO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o-RO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7BB2F5B-14CF-4E85-A654-5832BA178279}" type="slidenum">
              <a:rPr lang="ro-RO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o-RO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800" b="0" strike="noStrike" spc="-1">
                <a:solidFill>
                  <a:srgbClr val="000000"/>
                </a:solidFill>
                <a:latin typeface="Calibri"/>
              </a:rPr>
              <a:t>Apasă pentru editare format text contur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o-RO" sz="2000" b="0" strike="noStrike" spc="-1">
                <a:solidFill>
                  <a:srgbClr val="000000"/>
                </a:solidFill>
                <a:latin typeface="Calibri"/>
              </a:rPr>
              <a:t>Al doilea nivel de schițare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1800" b="0" strike="noStrike" spc="-1">
                <a:solidFill>
                  <a:srgbClr val="000000"/>
                </a:solidFill>
                <a:latin typeface="Calibri"/>
              </a:rPr>
              <a:t>Al treilea nivel de schițare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o-RO" sz="1800" b="0" strike="noStrike" spc="-1">
                <a:solidFill>
                  <a:srgbClr val="000000"/>
                </a:solidFill>
                <a:latin typeface="Calibri"/>
              </a:rPr>
              <a:t>Al patrules nivel de schițare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000" b="0" strike="noStrike" spc="-1">
                <a:solidFill>
                  <a:srgbClr val="000000"/>
                </a:solidFill>
                <a:latin typeface="Calibri"/>
              </a:rPr>
              <a:t>Al cincilea nivel de schițare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000" b="0" strike="noStrike" spc="-1">
                <a:solidFill>
                  <a:srgbClr val="000000"/>
                </a:solidFill>
                <a:latin typeface="Calibri"/>
              </a:rPr>
              <a:t>Al șaselea nivel de schițare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o-RO" sz="2000" b="0" strike="noStrike" spc="-1">
                <a:solidFill>
                  <a:srgbClr val="000000"/>
                </a:solidFill>
                <a:latin typeface="Calibri"/>
              </a:rPr>
              <a:t>Al șaptelea nivel de schițare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 descr="prim-plan cu o placă cu circuit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0" y="0"/>
            <a:ext cx="12188389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8832" y="2328334"/>
            <a:ext cx="7950724" cy="1367896"/>
          </a:xfrm>
        </p:spPr>
        <p:txBody>
          <a:bodyPr rtlCol="0">
            <a:normAutofit fontScale="90000"/>
          </a:bodyPr>
          <a:lstStyle/>
          <a:p>
            <a:pPr algn="ctr"/>
            <a:r>
              <a:rPr lang="ro-RO" dirty="0"/>
              <a:t>PROCESAREA SEMNALELOR</a:t>
            </a:r>
            <a:endParaRPr lang="ro-RO" dirty="0">
              <a:latin typeface="Calibri" panose="020F0502020204030204" pitchFamily="34" charset="0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5194" y="3960181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ro-RO" dirty="0">
                <a:latin typeface="Calibri" panose="020F0502020204030204" pitchFamily="34" charset="0"/>
              </a:rPr>
              <a:t>Cu ajutorul </a:t>
            </a:r>
            <a:r>
              <a:rPr lang="ro-RO" dirty="0" err="1">
                <a:latin typeface="Calibri" panose="020F0502020204030204" pitchFamily="34" charset="0"/>
              </a:rPr>
              <a:t>microcontroloarelor</a:t>
            </a:r>
            <a:endParaRPr lang="ro-RO" dirty="0">
              <a:latin typeface="Calibri" panose="020F0502020204030204" pitchFamily="34" charset="0"/>
            </a:endParaRP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79ED6326-381C-4FE5-8618-B36D67FC61DC}"/>
              </a:ext>
            </a:extLst>
          </p:cNvPr>
          <p:cNvSpPr txBox="1"/>
          <p:nvPr/>
        </p:nvSpPr>
        <p:spPr>
          <a:xfrm>
            <a:off x="9879291" y="5928137"/>
            <a:ext cx="287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bg1">
                    <a:lumMod val="85000"/>
                  </a:schemeClr>
                </a:solidFill>
              </a:rPr>
              <a:t>Călin V. Jugănaru</a:t>
            </a:r>
          </a:p>
          <a:p>
            <a:r>
              <a:rPr lang="ro-RO" sz="2000" dirty="0">
                <a:solidFill>
                  <a:schemeClr val="bg1">
                    <a:lumMod val="85000"/>
                  </a:schemeClr>
                </a:solidFill>
              </a:rPr>
              <a:t>343C2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SPWM (sinusoidal PWM)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0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SPWM (sinusoidal PWM)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2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Circuite de filtrare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Circuite de filtrare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6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Circuite de filtrare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Circuite de filtrare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0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Circuite de filtrare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2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Circuite de filtrare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4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8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3200" b="0" strike="noStrike" spc="-1">
                <a:solidFill>
                  <a:srgbClr val="000000"/>
                </a:solidFill>
                <a:latin typeface="Calibri"/>
              </a:rPr>
              <a:t>Sumar</a:t>
            </a:r>
          </a:p>
        </p:txBody>
      </p:sp>
      <p:pic>
        <p:nvPicPr>
          <p:cNvPr id="44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0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 Filtru activ </a:t>
            </a:r>
            <a:br/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 Sallen-Key...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4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Schema de lucru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3200" b="0" strike="noStrike" spc="-1">
                <a:solidFill>
                  <a:srgbClr val="000000"/>
                </a:solidFill>
                <a:latin typeface="Calibri"/>
              </a:rPr>
              <a:t>Instrumente</a:t>
            </a:r>
          </a:p>
        </p:txBody>
      </p:sp>
      <p:pic>
        <p:nvPicPr>
          <p:cNvPr id="46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ro-RO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3200" b="0" strike="noStrike" spc="-1">
                <a:solidFill>
                  <a:srgbClr val="000000"/>
                </a:solidFill>
                <a:latin typeface="Calibri"/>
              </a:rPr>
              <a:t>Instrumente</a:t>
            </a:r>
          </a:p>
        </p:txBody>
      </p:sp>
      <p:pic>
        <p:nvPicPr>
          <p:cNvPr id="48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Schema de lucru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DAC (convertor digital-analog)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PWM (pulse width modulation)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4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SPWM (sinusoidal PWM)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6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o-RO" sz="4400" b="0" strike="noStrike" spc="-1">
                <a:solidFill>
                  <a:srgbClr val="000000"/>
                </a:solidFill>
                <a:latin typeface="Calibri Light"/>
              </a:rPr>
              <a:t>SPWM (sinusoidal PWM)</a:t>
            </a:r>
            <a:endParaRPr lang="ro-RO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Imagine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76</Words>
  <Application>Microsoft Office PowerPoint</Application>
  <PresentationFormat>Ecran lat</PresentationFormat>
  <Paragraphs>23</Paragraphs>
  <Slides>30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PROCESAREA SEMNALELOR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ProcesarEa semnalelor</dc:title>
  <dc:subject/>
  <dc:creator>Jugănaru</dc:creator>
  <dc:description/>
  <cp:lastModifiedBy>Jugănaru</cp:lastModifiedBy>
  <cp:revision>9</cp:revision>
  <dcterms:created xsi:type="dcterms:W3CDTF">2021-01-24T16:45:44Z</dcterms:created>
  <dcterms:modified xsi:type="dcterms:W3CDTF">2021-01-28T08:35:53Z</dcterms:modified>
  <dc:language>ro-RO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Ecran lat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39</vt:i4>
  </property>
</Properties>
</file>